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74" r:id="rId5"/>
    <p:sldMasterId id="2147483687" r:id="rId6"/>
  </p:sldMasterIdLst>
  <p:sldIdLst>
    <p:sldId id="256" r:id="rId7"/>
    <p:sldId id="262" r:id="rId8"/>
    <p:sldId id="265" r:id="rId9"/>
    <p:sldId id="267" r:id="rId10"/>
    <p:sldId id="266" r:id="rId11"/>
    <p:sldId id="264" r:id="rId12"/>
  </p:sldIdLst>
  <p:sldSz cx="10080625" cy="5670550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B62558-4B9C-BDCE-16EE-0FEA239DDE56}" v="174" dt="2025-05-05T12:32:25.643"/>
    <p1510:client id="{DD5E2C83-4AFD-6093-DBE9-974218357911}" v="742" dt="2025-05-05T11:15:17.3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864000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3641040" y="144000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6562440" y="144000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720000" y="332028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/>
          </p:nvPr>
        </p:nvSpPr>
        <p:spPr>
          <a:xfrm>
            <a:off x="3641040" y="332028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/>
          </p:nvPr>
        </p:nvSpPr>
        <p:spPr>
          <a:xfrm>
            <a:off x="6562440" y="332028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subTitle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subTitle"/>
          </p:nvPr>
        </p:nvSpPr>
        <p:spPr>
          <a:xfrm>
            <a:off x="720000" y="360000"/>
            <a:ext cx="8640000" cy="417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864000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/>
          </p:nvPr>
        </p:nvSpPr>
        <p:spPr>
          <a:xfrm>
            <a:off x="3641040" y="144000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/>
          </p:nvPr>
        </p:nvSpPr>
        <p:spPr>
          <a:xfrm>
            <a:off x="6562440" y="144000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8" name="PlaceHolder 5"/>
          <p:cNvSpPr>
            <a:spLocks noGrp="1"/>
          </p:cNvSpPr>
          <p:nvPr>
            <p:ph/>
          </p:nvPr>
        </p:nvSpPr>
        <p:spPr>
          <a:xfrm>
            <a:off x="720000" y="332028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39" name="PlaceHolder 6"/>
          <p:cNvSpPr>
            <a:spLocks noGrp="1"/>
          </p:cNvSpPr>
          <p:nvPr>
            <p:ph/>
          </p:nvPr>
        </p:nvSpPr>
        <p:spPr>
          <a:xfrm>
            <a:off x="3641040" y="332028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40" name="PlaceHolder 7"/>
          <p:cNvSpPr>
            <a:spLocks noGrp="1"/>
          </p:cNvSpPr>
          <p:nvPr>
            <p:ph/>
          </p:nvPr>
        </p:nvSpPr>
        <p:spPr>
          <a:xfrm>
            <a:off x="6562440" y="332028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subTitle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subTitle"/>
          </p:nvPr>
        </p:nvSpPr>
        <p:spPr>
          <a:xfrm>
            <a:off x="720000" y="360000"/>
            <a:ext cx="8640000" cy="417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864000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8" name="PlaceHolder 5"/>
          <p:cNvSpPr>
            <a:spLocks noGrp="1"/>
          </p:cNvSpPr>
          <p:nvPr>
            <p:ph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/>
          </p:nvPr>
        </p:nvSpPr>
        <p:spPr>
          <a:xfrm>
            <a:off x="3641040" y="144000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/>
          </p:nvPr>
        </p:nvSpPr>
        <p:spPr>
          <a:xfrm>
            <a:off x="6562440" y="144000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/>
          </p:nvPr>
        </p:nvSpPr>
        <p:spPr>
          <a:xfrm>
            <a:off x="720000" y="332028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84" name="PlaceHolder 6"/>
          <p:cNvSpPr>
            <a:spLocks noGrp="1"/>
          </p:cNvSpPr>
          <p:nvPr>
            <p:ph/>
          </p:nvPr>
        </p:nvSpPr>
        <p:spPr>
          <a:xfrm>
            <a:off x="3641040" y="332028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85" name="PlaceHolder 7"/>
          <p:cNvSpPr>
            <a:spLocks noGrp="1"/>
          </p:cNvSpPr>
          <p:nvPr>
            <p:ph/>
          </p:nvPr>
        </p:nvSpPr>
        <p:spPr>
          <a:xfrm>
            <a:off x="6562440" y="3320280"/>
            <a:ext cx="278172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720000" y="360000"/>
            <a:ext cx="8640000" cy="417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2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72000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147280" y="332028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ES" sz="3000" b="0" strike="noStrike" spc="-1">
              <a:solidFill>
                <a:srgbClr val="333333"/>
              </a:solidFill>
              <a:latin typeface="DejaVu Sans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72000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147280" y="1440000"/>
            <a:ext cx="421596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720000" y="3320280"/>
            <a:ext cx="8640000" cy="171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ES" sz="2400" b="0" strike="noStrike" spc="-1">
              <a:solidFill>
                <a:srgbClr val="666666"/>
              </a:solidFill>
              <a:latin typeface="DejaVu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rma libre: forma 10"/>
          <p:cNvSpPr/>
          <p:nvPr/>
        </p:nvSpPr>
        <p:spPr>
          <a:xfrm>
            <a:off x="0" y="0"/>
            <a:ext cx="4860000" cy="2880000"/>
          </a:xfrm>
          <a:custGeom>
            <a:avLst/>
            <a:gdLst/>
            <a:ahLst/>
            <a:cxnLst/>
            <a:rect l="0" t="0" r="r" b="b"/>
            <a:pathLst>
              <a:path w="13501" h="8001">
                <a:moveTo>
                  <a:pt x="0" y="0"/>
                </a:moveTo>
                <a:lnTo>
                  <a:pt x="0" y="500"/>
                </a:lnTo>
                <a:lnTo>
                  <a:pt x="10404" y="8000"/>
                </a:lnTo>
                <a:lnTo>
                  <a:pt x="135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10D0C"/>
          </a:solidFill>
          <a:ln w="0">
            <a:noFill/>
          </a:ln>
        </p:spPr>
      </p:sp>
      <p:sp>
        <p:nvSpPr>
          <p:cNvPr id="12" name="Forma libre: forma 11"/>
          <p:cNvSpPr/>
          <p:nvPr/>
        </p:nvSpPr>
        <p:spPr>
          <a:xfrm>
            <a:off x="4320000" y="0"/>
            <a:ext cx="5760000" cy="2160000"/>
          </a:xfrm>
          <a:custGeom>
            <a:avLst/>
            <a:gdLst/>
            <a:ahLst/>
            <a:cxnLst/>
            <a:rect l="0" t="0" r="r" b="b"/>
            <a:pathLst>
              <a:path w="16001" h="6001">
                <a:moveTo>
                  <a:pt x="16000" y="0"/>
                </a:moveTo>
                <a:lnTo>
                  <a:pt x="2500" y="0"/>
                </a:lnTo>
                <a:lnTo>
                  <a:pt x="0" y="6000"/>
                </a:lnTo>
                <a:lnTo>
                  <a:pt x="16000" y="2500"/>
                </a:lnTo>
                <a:lnTo>
                  <a:pt x="16000" y="0"/>
                </a:lnTo>
                <a:close/>
              </a:path>
            </a:pathLst>
          </a:custGeom>
          <a:solidFill>
            <a:srgbClr val="EA7500"/>
          </a:solidFill>
          <a:ln w="0">
            <a:noFill/>
          </a:ln>
        </p:spPr>
      </p:sp>
      <p:sp>
        <p:nvSpPr>
          <p:cNvPr id="2" name="Forma libre: forma 1"/>
          <p:cNvSpPr/>
          <p:nvPr/>
        </p:nvSpPr>
        <p:spPr>
          <a:xfrm>
            <a:off x="5580000" y="1260000"/>
            <a:ext cx="4500000" cy="3780000"/>
          </a:xfrm>
          <a:custGeom>
            <a:avLst/>
            <a:gdLst/>
            <a:ahLst/>
            <a:cxnLst/>
            <a:rect l="0" t="0" r="r" b="b"/>
            <a:pathLst>
              <a:path w="12501" h="10501">
                <a:moveTo>
                  <a:pt x="12500" y="10500"/>
                </a:moveTo>
                <a:lnTo>
                  <a:pt x="12500" y="0"/>
                </a:lnTo>
                <a:lnTo>
                  <a:pt x="0" y="2500"/>
                </a:lnTo>
                <a:lnTo>
                  <a:pt x="12500" y="10500"/>
                </a:lnTo>
                <a:close/>
              </a:path>
            </a:pathLst>
          </a:custGeom>
          <a:solidFill>
            <a:srgbClr val="E8A202"/>
          </a:solidFill>
          <a:ln w="0">
            <a:noFill/>
          </a:ln>
        </p:spPr>
      </p:sp>
      <p:sp>
        <p:nvSpPr>
          <p:cNvPr id="3" name="Forma libre: forma 2"/>
          <p:cNvSpPr/>
          <p:nvPr/>
        </p:nvSpPr>
        <p:spPr>
          <a:xfrm>
            <a:off x="5580000" y="3060000"/>
            <a:ext cx="4500000" cy="2610000"/>
          </a:xfrm>
          <a:custGeom>
            <a:avLst/>
            <a:gdLst/>
            <a:ahLst/>
            <a:cxnLst/>
            <a:rect l="0" t="0" r="r" b="b"/>
            <a:pathLst>
              <a:path w="12501" h="7251">
                <a:moveTo>
                  <a:pt x="12500" y="7250"/>
                </a:moveTo>
                <a:lnTo>
                  <a:pt x="12500" y="6500"/>
                </a:lnTo>
                <a:lnTo>
                  <a:pt x="2000" y="0"/>
                </a:lnTo>
                <a:lnTo>
                  <a:pt x="0" y="7250"/>
                </a:lnTo>
                <a:lnTo>
                  <a:pt x="12500" y="7250"/>
                </a:lnTo>
                <a:close/>
              </a:path>
            </a:pathLst>
          </a:custGeom>
          <a:solidFill>
            <a:srgbClr val="168253"/>
          </a:solidFill>
          <a:ln w="0">
            <a:noFill/>
          </a:ln>
        </p:spPr>
      </p:sp>
      <p:sp>
        <p:nvSpPr>
          <p:cNvPr id="4" name="Forma libre: forma 3"/>
          <p:cNvSpPr/>
          <p:nvPr/>
        </p:nvSpPr>
        <p:spPr>
          <a:xfrm>
            <a:off x="0" y="3764880"/>
            <a:ext cx="5760000" cy="1905120"/>
          </a:xfrm>
          <a:custGeom>
            <a:avLst/>
            <a:gdLst/>
            <a:ahLst/>
            <a:cxnLst/>
            <a:rect l="0" t="0" r="r" b="b"/>
            <a:pathLst>
              <a:path w="16001" h="5293">
                <a:moveTo>
                  <a:pt x="0" y="5292"/>
                </a:moveTo>
                <a:lnTo>
                  <a:pt x="14500" y="5292"/>
                </a:lnTo>
                <a:lnTo>
                  <a:pt x="16000" y="0"/>
                </a:lnTo>
                <a:lnTo>
                  <a:pt x="0" y="2542"/>
                </a:lnTo>
                <a:lnTo>
                  <a:pt x="0" y="5292"/>
                </a:lnTo>
                <a:close/>
              </a:path>
            </a:pathLst>
          </a:custGeom>
          <a:solidFill>
            <a:srgbClr val="3465A4"/>
          </a:solidFill>
          <a:ln w="0">
            <a:noFill/>
          </a:ln>
        </p:spPr>
      </p:sp>
      <p:sp>
        <p:nvSpPr>
          <p:cNvPr id="5" name="Forma libre: forma 4"/>
          <p:cNvSpPr/>
          <p:nvPr/>
        </p:nvSpPr>
        <p:spPr>
          <a:xfrm>
            <a:off x="0" y="540000"/>
            <a:ext cx="4320000" cy="3780000"/>
          </a:xfrm>
          <a:custGeom>
            <a:avLst/>
            <a:gdLst/>
            <a:ahLst/>
            <a:cxnLst/>
            <a:rect l="0" t="0" r="r" b="b"/>
            <a:pathLst>
              <a:path w="12001" h="10501">
                <a:moveTo>
                  <a:pt x="0" y="0"/>
                </a:moveTo>
                <a:lnTo>
                  <a:pt x="0" y="10500"/>
                </a:lnTo>
                <a:lnTo>
                  <a:pt x="12000" y="8500"/>
                </a:lnTo>
                <a:lnTo>
                  <a:pt x="0" y="0"/>
                </a:lnTo>
                <a:close/>
              </a:path>
            </a:pathLst>
          </a:custGeom>
          <a:solidFill>
            <a:srgbClr val="780373"/>
          </a:solidFill>
          <a:ln w="0">
            <a:noFill/>
          </a:ln>
        </p:spPr>
      </p:sp>
      <p:sp>
        <p:nvSpPr>
          <p:cNvPr id="6" name="PlaceHolder 1"/>
          <p:cNvSpPr>
            <a:spLocks noGrp="1"/>
          </p:cNvSpPr>
          <p:nvPr>
            <p:ph type="dt"/>
          </p:nvPr>
        </p:nvSpPr>
        <p:spPr>
          <a:xfrm>
            <a:off x="36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s-ES" sz="1400" b="0" strike="noStrike" spc="-1">
                <a:solidFill>
                  <a:srgbClr val="DDDDDD"/>
                </a:solidFill>
                <a:latin typeface="DejaVu Sans"/>
              </a:rPr>
              <a:t>&lt;fecha/hora&gt;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ftr"/>
          </p:nvPr>
        </p:nvSpPr>
        <p:spPr>
          <a:xfrm>
            <a:off x="3420000" y="5220000"/>
            <a:ext cx="3240000" cy="3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ctr">
              <a:buNone/>
            </a:pPr>
            <a:r>
              <a:rPr lang="es-ES" sz="1400" b="0" strike="noStrike" spc="-1">
                <a:solidFill>
                  <a:srgbClr val="DDDDDD"/>
                </a:solidFill>
                <a:latin typeface="DejaVu Sans"/>
              </a:rPr>
              <a:t>&lt;pie de página&gt;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sldNum"/>
          </p:nvPr>
        </p:nvSpPr>
        <p:spPr>
          <a:xfrm>
            <a:off x="738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buNone/>
            </a:pPr>
            <a:fld id="{59C72A86-21F9-44B4-92D9-EEE33CCAE509}" type="slidenum">
              <a:rPr lang="es-ES" sz="1400" b="0" strike="noStrike" spc="-1">
                <a:solidFill>
                  <a:srgbClr val="DDDDDD"/>
                </a:solidFill>
                <a:latin typeface="DejaVu Sans"/>
              </a:rPr>
              <a:t>‹Nº›</a:t>
            </a:fld>
            <a:endParaRPr lang="es-ES" sz="1400" b="0" strike="noStrike" spc="-1">
              <a:solidFill>
                <a:srgbClr val="DDDDDD"/>
              </a:solidFill>
              <a:latin typeface="DejaVu Sans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3780000" y="1980000"/>
            <a:ext cx="2520000" cy="18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3000"/>
          </a:bodyPr>
          <a:lstStyle/>
          <a:p>
            <a:pPr algn="ctr">
              <a:spcAft>
                <a:spcPts val="1060"/>
              </a:spcAft>
            </a:pPr>
            <a:r>
              <a:rPr lang="es-ES" sz="2400" b="0" strike="noStrike" spc="-1">
                <a:solidFill>
                  <a:srgbClr val="666666"/>
                </a:solidFill>
                <a:latin typeface="DejaVu Sans"/>
              </a:rPr>
              <a:t>Pulse para editar el formato de texto del esquema</a:t>
            </a:r>
          </a:p>
          <a:p>
            <a:pPr lvl="1" algn="ctr">
              <a:spcAft>
                <a:spcPts val="848"/>
              </a:spcAft>
            </a:pPr>
            <a:r>
              <a:rPr lang="es-ES" sz="1800" b="0" strike="noStrike" spc="-1">
                <a:solidFill>
                  <a:srgbClr val="666666"/>
                </a:solidFill>
                <a:latin typeface="DejaVu Sans"/>
              </a:rPr>
              <a:t>Segundo nivel del esquema</a:t>
            </a:r>
          </a:p>
          <a:p>
            <a:pPr lvl="2" algn="ctr">
              <a:spcAft>
                <a:spcPts val="635"/>
              </a:spcAft>
            </a:pPr>
            <a:r>
              <a:rPr lang="es-ES" sz="1400" b="0" strike="noStrike" spc="-1">
                <a:solidFill>
                  <a:srgbClr val="666666"/>
                </a:solidFill>
                <a:latin typeface="DejaVu Sans"/>
              </a:rPr>
              <a:t>Tercer nivel del esquema</a:t>
            </a:r>
          </a:p>
          <a:p>
            <a:pPr lvl="3" algn="ctr">
              <a:spcAft>
                <a:spcPts val="422"/>
              </a:spcAft>
            </a:pPr>
            <a:r>
              <a:rPr lang="es-ES" sz="1000" b="0" strike="noStrike" spc="-1">
                <a:solidFill>
                  <a:srgbClr val="666666"/>
                </a:solidFill>
                <a:latin typeface="DejaVu Sans"/>
              </a:rPr>
              <a:t>Cuarto nivel del esquema</a:t>
            </a:r>
          </a:p>
          <a:p>
            <a:pPr lvl="4" algn="ctr">
              <a:spcAft>
                <a:spcPts val="213"/>
              </a:spcAft>
            </a:pPr>
            <a:r>
              <a:rPr lang="es-ES" sz="800" b="0" strike="noStrike" spc="-1">
                <a:solidFill>
                  <a:srgbClr val="666666"/>
                </a:solidFill>
                <a:latin typeface="DejaVu Sans"/>
              </a:rPr>
              <a:t>Quinto nivel del esquema</a:t>
            </a:r>
          </a:p>
          <a:p>
            <a:pPr lvl="5" algn="ctr">
              <a:spcAft>
                <a:spcPts val="213"/>
              </a:spcAft>
            </a:pPr>
            <a:r>
              <a:rPr lang="es-ES" sz="600" b="0" strike="noStrike" spc="-1">
                <a:solidFill>
                  <a:srgbClr val="666666"/>
                </a:solidFill>
                <a:latin typeface="DejaVu Sans"/>
              </a:rPr>
              <a:t>Sexto nivel del esquema</a:t>
            </a:r>
          </a:p>
          <a:p>
            <a:pPr lvl="6" algn="ctr">
              <a:spcAft>
                <a:spcPts val="213"/>
              </a:spcAft>
            </a:pPr>
            <a:r>
              <a:rPr lang="es-ES" sz="600" b="0" strike="noStrike" spc="-1">
                <a:solidFill>
                  <a:srgbClr val="666666"/>
                </a:solidFill>
                <a:latin typeface="DejaVu Sans"/>
              </a:rPr>
              <a:t>Séptimo nivel del esquema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title"/>
          </p:nvPr>
        </p:nvSpPr>
        <p:spPr>
          <a:xfrm>
            <a:off x="540000" y="180000"/>
            <a:ext cx="396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s-ES" sz="3300" b="0" strike="noStrike" spc="-1">
                <a:solidFill>
                  <a:srgbClr val="FFFFFF"/>
                </a:solidFill>
                <a:latin typeface="DejaVu Sans"/>
              </a:rPr>
              <a:t>Pulse para editar el formato del texto de título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orma libre: forma 93"/>
          <p:cNvSpPr/>
          <p:nvPr/>
        </p:nvSpPr>
        <p:spPr>
          <a:xfrm>
            <a:off x="0" y="0"/>
            <a:ext cx="1980000" cy="3420000"/>
          </a:xfrm>
          <a:custGeom>
            <a:avLst/>
            <a:gdLst/>
            <a:ahLst/>
            <a:cxnLst/>
            <a:rect l="0" t="0" r="r" b="b"/>
            <a:pathLst>
              <a:path w="5501" h="9501">
                <a:moveTo>
                  <a:pt x="0" y="0"/>
                </a:moveTo>
                <a:lnTo>
                  <a:pt x="0" y="8000"/>
                </a:lnTo>
                <a:lnTo>
                  <a:pt x="2500" y="9500"/>
                </a:lnTo>
                <a:lnTo>
                  <a:pt x="55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10D0C"/>
          </a:solidFill>
          <a:ln w="0">
            <a:noFill/>
          </a:ln>
        </p:spPr>
      </p:sp>
      <p:sp>
        <p:nvSpPr>
          <p:cNvPr id="95" name="Forma libre: forma 94"/>
          <p:cNvSpPr/>
          <p:nvPr/>
        </p:nvSpPr>
        <p:spPr>
          <a:xfrm>
            <a:off x="2340000" y="0"/>
            <a:ext cx="1980000" cy="360000"/>
          </a:xfrm>
          <a:custGeom>
            <a:avLst/>
            <a:gdLst/>
            <a:ahLst/>
            <a:cxnLst/>
            <a:rect l="0" t="0" r="r" b="b"/>
            <a:pathLst>
              <a:path w="5501" h="1001">
                <a:moveTo>
                  <a:pt x="500" y="0"/>
                </a:moveTo>
                <a:lnTo>
                  <a:pt x="0" y="1000"/>
                </a:lnTo>
                <a:lnTo>
                  <a:pt x="5500" y="0"/>
                </a:lnTo>
                <a:lnTo>
                  <a:pt x="500" y="0"/>
                </a:lnTo>
                <a:close/>
              </a:path>
            </a:pathLst>
          </a:custGeom>
          <a:solidFill>
            <a:srgbClr val="EA7500"/>
          </a:solidFill>
          <a:ln w="0">
            <a:noFill/>
          </a:ln>
        </p:spPr>
      </p:sp>
      <p:sp>
        <p:nvSpPr>
          <p:cNvPr id="96" name="Forma libre: forma 95"/>
          <p:cNvSpPr/>
          <p:nvPr/>
        </p:nvSpPr>
        <p:spPr>
          <a:xfrm>
            <a:off x="6480000" y="0"/>
            <a:ext cx="3600000" cy="2700000"/>
          </a:xfrm>
          <a:custGeom>
            <a:avLst/>
            <a:gdLst/>
            <a:ahLst/>
            <a:cxnLst/>
            <a:rect l="0" t="0" r="r" b="b"/>
            <a:pathLst>
              <a:path w="10001" h="7501">
                <a:moveTo>
                  <a:pt x="10000" y="0"/>
                </a:moveTo>
                <a:lnTo>
                  <a:pt x="1000" y="0"/>
                </a:lnTo>
                <a:lnTo>
                  <a:pt x="0" y="500"/>
                </a:lnTo>
                <a:lnTo>
                  <a:pt x="10000" y="7500"/>
                </a:lnTo>
                <a:lnTo>
                  <a:pt x="10000" y="0"/>
                </a:lnTo>
                <a:close/>
              </a:path>
            </a:pathLst>
          </a:custGeom>
          <a:solidFill>
            <a:srgbClr val="E8A202"/>
          </a:solidFill>
          <a:ln w="0">
            <a:noFill/>
          </a:ln>
        </p:spPr>
      </p:sp>
      <p:sp>
        <p:nvSpPr>
          <p:cNvPr id="97" name="Forma libre: forma 96"/>
          <p:cNvSpPr/>
          <p:nvPr/>
        </p:nvSpPr>
        <p:spPr>
          <a:xfrm>
            <a:off x="8100000" y="2340000"/>
            <a:ext cx="1980000" cy="3330000"/>
          </a:xfrm>
          <a:custGeom>
            <a:avLst/>
            <a:gdLst/>
            <a:ahLst/>
            <a:cxnLst/>
            <a:rect l="0" t="0" r="r" b="b"/>
            <a:pathLst>
              <a:path w="5501" h="9251">
                <a:moveTo>
                  <a:pt x="5500" y="9250"/>
                </a:moveTo>
                <a:lnTo>
                  <a:pt x="5500" y="2000"/>
                </a:lnTo>
                <a:lnTo>
                  <a:pt x="3000" y="0"/>
                </a:lnTo>
                <a:lnTo>
                  <a:pt x="0" y="9250"/>
                </a:lnTo>
                <a:lnTo>
                  <a:pt x="5500" y="9250"/>
                </a:lnTo>
                <a:close/>
              </a:path>
            </a:pathLst>
          </a:custGeom>
          <a:solidFill>
            <a:srgbClr val="168253"/>
          </a:solidFill>
          <a:ln w="0">
            <a:noFill/>
          </a:ln>
        </p:spPr>
      </p:sp>
      <p:sp>
        <p:nvSpPr>
          <p:cNvPr id="98" name="Forma libre: forma 97"/>
          <p:cNvSpPr/>
          <p:nvPr/>
        </p:nvSpPr>
        <p:spPr>
          <a:xfrm>
            <a:off x="5940000" y="5220000"/>
            <a:ext cx="1800000" cy="450000"/>
          </a:xfrm>
          <a:custGeom>
            <a:avLst/>
            <a:gdLst/>
            <a:ahLst/>
            <a:cxnLst/>
            <a:rect l="0" t="0" r="r" b="b"/>
            <a:pathLst>
              <a:path w="5001" h="1251">
                <a:moveTo>
                  <a:pt x="4500" y="1250"/>
                </a:moveTo>
                <a:lnTo>
                  <a:pt x="5000" y="0"/>
                </a:lnTo>
                <a:lnTo>
                  <a:pt x="0" y="1250"/>
                </a:lnTo>
                <a:lnTo>
                  <a:pt x="4500" y="1250"/>
                </a:lnTo>
                <a:close/>
              </a:path>
            </a:pathLst>
          </a:custGeom>
          <a:solidFill>
            <a:srgbClr val="3465A4"/>
          </a:solidFill>
          <a:ln w="0">
            <a:noFill/>
          </a:ln>
        </p:spPr>
      </p:sp>
      <p:sp>
        <p:nvSpPr>
          <p:cNvPr id="99" name="Forma libre: forma 98"/>
          <p:cNvSpPr/>
          <p:nvPr/>
        </p:nvSpPr>
        <p:spPr>
          <a:xfrm>
            <a:off x="0" y="3240000"/>
            <a:ext cx="3240000" cy="2430000"/>
          </a:xfrm>
          <a:custGeom>
            <a:avLst/>
            <a:gdLst/>
            <a:ahLst/>
            <a:cxnLst/>
            <a:rect l="0" t="0" r="r" b="b"/>
            <a:pathLst>
              <a:path w="9001" h="6751">
                <a:moveTo>
                  <a:pt x="0" y="0"/>
                </a:moveTo>
                <a:lnTo>
                  <a:pt x="0" y="6750"/>
                </a:lnTo>
                <a:lnTo>
                  <a:pt x="9000" y="6750"/>
                </a:lnTo>
                <a:lnTo>
                  <a:pt x="0" y="0"/>
                </a:lnTo>
                <a:close/>
              </a:path>
            </a:pathLst>
          </a:custGeom>
          <a:solidFill>
            <a:srgbClr val="780373"/>
          </a:solidFill>
          <a:ln w="0">
            <a:noFill/>
          </a:ln>
        </p:spPr>
      </p:sp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800000" y="360000"/>
            <a:ext cx="648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s-ES" sz="2100" b="0" strike="noStrike" spc="-1">
                <a:solidFill>
                  <a:srgbClr val="333333"/>
                </a:solidFill>
                <a:latin typeface="DejaVu Sans"/>
              </a:rPr>
              <a:t>Pulse para editar el formato del texto de título</a:t>
            </a: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1800000" y="1440000"/>
            <a:ext cx="648000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666666"/>
                </a:solidFill>
                <a:latin typeface="DejaVu Sans"/>
              </a:rPr>
              <a:t>Pulse para editar el formato de texto del esquema</a:t>
            </a:r>
          </a:p>
          <a:p>
            <a:pPr marL="864000" lvl="1" indent="-324000">
              <a:spcAft>
                <a:spcPts val="848"/>
              </a:spcAft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666666"/>
                </a:solidFill>
                <a:latin typeface="DejaVu Sans"/>
              </a:rPr>
              <a:t>Segundo nivel del esquema</a:t>
            </a:r>
          </a:p>
          <a:p>
            <a:pPr marL="1296000" lvl="2" indent="-288000">
              <a:spcAft>
                <a:spcPts val="635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s-ES" sz="1500" b="0" strike="noStrike" spc="-1">
                <a:solidFill>
                  <a:srgbClr val="666666"/>
                </a:solidFill>
                <a:latin typeface="DejaVu Sans"/>
              </a:rPr>
              <a:t>Tercer nivel del esquema</a:t>
            </a:r>
          </a:p>
          <a:p>
            <a:pPr marL="1728000" lvl="3" indent="-216000">
              <a:spcAft>
                <a:spcPts val="425"/>
              </a:spcAft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s-ES" sz="1200" b="0" strike="noStrike" spc="-1">
                <a:solidFill>
                  <a:srgbClr val="666666"/>
                </a:solidFill>
                <a:latin typeface="DejaVu Sans"/>
              </a:rPr>
              <a:t>Cuarto nivel del esquema</a:t>
            </a:r>
          </a:p>
          <a:p>
            <a:pPr marL="2160000" lvl="4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s-ES" sz="900" b="0" strike="noStrike" spc="-1">
                <a:solidFill>
                  <a:srgbClr val="666666"/>
                </a:solidFill>
                <a:latin typeface="DejaVu Sans"/>
              </a:rPr>
              <a:t>Quinto nivel del esquema</a:t>
            </a:r>
          </a:p>
          <a:p>
            <a:pPr marL="2592000" lvl="5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s-ES" sz="900" b="0" strike="noStrike" spc="-1">
                <a:solidFill>
                  <a:srgbClr val="666666"/>
                </a:solidFill>
                <a:latin typeface="DejaVu Sans"/>
              </a:rPr>
              <a:t>Sexto nivel del esquema</a:t>
            </a:r>
          </a:p>
          <a:p>
            <a:pPr marL="3024000" lvl="6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s-ES" sz="900" b="0" strike="noStrike" spc="-1">
                <a:solidFill>
                  <a:srgbClr val="666666"/>
                </a:solidFill>
                <a:latin typeface="DejaVu Sans"/>
              </a:rPr>
              <a:t>Séptimo nivel del esquema</a:t>
            </a:r>
          </a:p>
        </p:txBody>
      </p:sp>
      <p:sp>
        <p:nvSpPr>
          <p:cNvPr id="102" name="PlaceHolder 3"/>
          <p:cNvSpPr>
            <a:spLocks noGrp="1"/>
          </p:cNvSpPr>
          <p:nvPr>
            <p:ph type="dt"/>
          </p:nvPr>
        </p:nvSpPr>
        <p:spPr>
          <a:xfrm>
            <a:off x="36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s-ES" sz="1400" b="0" strike="noStrike" spc="-1">
                <a:solidFill>
                  <a:srgbClr val="DDDDDD"/>
                </a:solidFill>
                <a:latin typeface="Arial"/>
              </a:rPr>
              <a:t>&lt;fecha/hora&gt;</a:t>
            </a:r>
          </a:p>
        </p:txBody>
      </p:sp>
      <p:sp>
        <p:nvSpPr>
          <p:cNvPr id="103" name="PlaceHolder 4"/>
          <p:cNvSpPr>
            <a:spLocks noGrp="1"/>
          </p:cNvSpPr>
          <p:nvPr>
            <p:ph type="ftr"/>
          </p:nvPr>
        </p:nvSpPr>
        <p:spPr>
          <a:xfrm>
            <a:off x="3420000" y="5220000"/>
            <a:ext cx="3240000" cy="3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ctr">
              <a:buNone/>
            </a:pPr>
            <a:r>
              <a:rPr lang="es-ES" sz="1400" b="0" strike="noStrike" spc="-1">
                <a:solidFill>
                  <a:srgbClr val="808080"/>
                </a:solidFill>
                <a:latin typeface="Arial"/>
              </a:rPr>
              <a:t>&lt;pie de página&gt;</a:t>
            </a:r>
          </a:p>
        </p:txBody>
      </p:sp>
      <p:sp>
        <p:nvSpPr>
          <p:cNvPr id="104" name="PlaceHolder 5"/>
          <p:cNvSpPr>
            <a:spLocks noGrp="1"/>
          </p:cNvSpPr>
          <p:nvPr>
            <p:ph type="sldNum"/>
          </p:nvPr>
        </p:nvSpPr>
        <p:spPr>
          <a:xfrm>
            <a:off x="738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buNone/>
            </a:pPr>
            <a:fld id="{E15B81C6-4F19-4FA1-B7F6-9421CC5AEFA9}" type="slidenum">
              <a:rPr lang="es-ES" sz="1400" b="0" strike="noStrike" spc="-1">
                <a:solidFill>
                  <a:srgbClr val="DDDDDD"/>
                </a:solidFill>
                <a:latin typeface="Arial"/>
              </a:rPr>
              <a:t>‹Nº›</a:t>
            </a:fld>
            <a:endParaRPr lang="es-ES" sz="1400" b="0" strike="noStrike" spc="-1">
              <a:solidFill>
                <a:srgbClr val="DDDDDD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Forma libre: forma 140"/>
          <p:cNvSpPr/>
          <p:nvPr/>
        </p:nvSpPr>
        <p:spPr>
          <a:xfrm>
            <a:off x="0" y="4320000"/>
            <a:ext cx="1980000" cy="1350000"/>
          </a:xfrm>
          <a:custGeom>
            <a:avLst/>
            <a:gdLst/>
            <a:ahLst/>
            <a:cxnLst/>
            <a:rect l="0" t="0" r="r" b="b"/>
            <a:pathLst>
              <a:path w="5501" h="3751">
                <a:moveTo>
                  <a:pt x="0" y="0"/>
                </a:moveTo>
                <a:lnTo>
                  <a:pt x="0" y="3750"/>
                </a:lnTo>
                <a:lnTo>
                  <a:pt x="5500" y="3750"/>
                </a:lnTo>
                <a:lnTo>
                  <a:pt x="0" y="0"/>
                </a:lnTo>
                <a:close/>
              </a:path>
            </a:pathLst>
          </a:custGeom>
          <a:solidFill>
            <a:srgbClr val="780373"/>
          </a:solidFill>
          <a:ln w="0">
            <a:noFill/>
          </a:ln>
        </p:spPr>
      </p:sp>
      <p:sp>
        <p:nvSpPr>
          <p:cNvPr id="142" name="Forma libre: forma 141"/>
          <p:cNvSpPr/>
          <p:nvPr/>
        </p:nvSpPr>
        <p:spPr>
          <a:xfrm>
            <a:off x="0" y="0"/>
            <a:ext cx="1080000" cy="3420000"/>
          </a:xfrm>
          <a:custGeom>
            <a:avLst/>
            <a:gdLst/>
            <a:ahLst/>
            <a:cxnLst/>
            <a:rect l="0" t="0" r="r" b="b"/>
            <a:pathLst>
              <a:path w="3001" h="9501">
                <a:moveTo>
                  <a:pt x="0" y="0"/>
                </a:moveTo>
                <a:lnTo>
                  <a:pt x="0" y="9500"/>
                </a:lnTo>
                <a:lnTo>
                  <a:pt x="3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10D0C"/>
          </a:solidFill>
          <a:ln w="0">
            <a:noFill/>
          </a:ln>
        </p:spPr>
      </p:sp>
      <p:sp>
        <p:nvSpPr>
          <p:cNvPr id="143" name="Forma libre: forma 142"/>
          <p:cNvSpPr/>
          <p:nvPr/>
        </p:nvSpPr>
        <p:spPr>
          <a:xfrm>
            <a:off x="7740000" y="0"/>
            <a:ext cx="2340000" cy="1620000"/>
          </a:xfrm>
          <a:custGeom>
            <a:avLst/>
            <a:gdLst/>
            <a:ahLst/>
            <a:cxnLst/>
            <a:rect l="0" t="0" r="r" b="b"/>
            <a:pathLst>
              <a:path w="6501" h="4501">
                <a:moveTo>
                  <a:pt x="6500" y="0"/>
                </a:moveTo>
                <a:lnTo>
                  <a:pt x="0" y="0"/>
                </a:lnTo>
                <a:lnTo>
                  <a:pt x="6500" y="4500"/>
                </a:lnTo>
                <a:lnTo>
                  <a:pt x="6500" y="0"/>
                </a:lnTo>
                <a:close/>
              </a:path>
            </a:pathLst>
          </a:custGeom>
          <a:solidFill>
            <a:srgbClr val="E8A202"/>
          </a:solidFill>
          <a:ln w="0">
            <a:noFill/>
          </a:ln>
        </p:spPr>
      </p:sp>
      <p:sp>
        <p:nvSpPr>
          <p:cNvPr id="144" name="Forma libre: forma 143"/>
          <p:cNvSpPr/>
          <p:nvPr/>
        </p:nvSpPr>
        <p:spPr>
          <a:xfrm>
            <a:off x="9000000" y="2520000"/>
            <a:ext cx="1080000" cy="3150000"/>
          </a:xfrm>
          <a:custGeom>
            <a:avLst/>
            <a:gdLst/>
            <a:ahLst/>
            <a:cxnLst/>
            <a:rect l="0" t="0" r="r" b="b"/>
            <a:pathLst>
              <a:path w="3001" h="8751">
                <a:moveTo>
                  <a:pt x="3000" y="8750"/>
                </a:moveTo>
                <a:lnTo>
                  <a:pt x="3000" y="0"/>
                </a:lnTo>
                <a:lnTo>
                  <a:pt x="0" y="8750"/>
                </a:lnTo>
                <a:lnTo>
                  <a:pt x="3000" y="8750"/>
                </a:lnTo>
                <a:close/>
              </a:path>
            </a:pathLst>
          </a:custGeom>
          <a:solidFill>
            <a:srgbClr val="168253"/>
          </a:solidFill>
          <a:ln w="0">
            <a:noFill/>
          </a:ln>
        </p:spPr>
      </p:sp>
      <p:sp>
        <p:nvSpPr>
          <p:cNvPr id="145" name="PlaceHolder 1"/>
          <p:cNvSpPr>
            <a:spLocks noGrp="1"/>
          </p:cNvSpPr>
          <p:nvPr>
            <p:ph type="dt"/>
          </p:nvPr>
        </p:nvSpPr>
        <p:spPr>
          <a:xfrm>
            <a:off x="36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s-ES" sz="1400" b="0" strike="noStrike" spc="-1">
                <a:solidFill>
                  <a:srgbClr val="DDDDDD"/>
                </a:solidFill>
                <a:latin typeface="DejaVu Sans"/>
              </a:rPr>
              <a:t>&lt;fecha/hora&gt;</a:t>
            </a:r>
          </a:p>
        </p:txBody>
      </p:sp>
      <p:sp>
        <p:nvSpPr>
          <p:cNvPr id="146" name="PlaceHolder 2"/>
          <p:cNvSpPr>
            <a:spLocks noGrp="1"/>
          </p:cNvSpPr>
          <p:nvPr>
            <p:ph type="ftr"/>
          </p:nvPr>
        </p:nvSpPr>
        <p:spPr>
          <a:xfrm>
            <a:off x="3420000" y="5220000"/>
            <a:ext cx="3240000" cy="3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ctr">
              <a:buNone/>
            </a:pPr>
            <a:r>
              <a:rPr lang="es-ES" sz="1400" b="0" strike="noStrike" spc="-1">
                <a:solidFill>
                  <a:srgbClr val="808080"/>
                </a:solidFill>
                <a:latin typeface="DejaVu Sans"/>
              </a:rPr>
              <a:t>&lt;pie de página&gt;</a:t>
            </a:r>
          </a:p>
        </p:txBody>
      </p:sp>
      <p:sp>
        <p:nvSpPr>
          <p:cNvPr id="147" name="PlaceHolder 3"/>
          <p:cNvSpPr>
            <a:spLocks noGrp="1"/>
          </p:cNvSpPr>
          <p:nvPr>
            <p:ph type="sldNum"/>
          </p:nvPr>
        </p:nvSpPr>
        <p:spPr>
          <a:xfrm>
            <a:off x="738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buNone/>
            </a:pPr>
            <a:fld id="{FD25C756-AD79-448D-B706-6183E81A09E3}" type="slidenum">
              <a:rPr lang="es-ES" sz="1400" b="0" strike="noStrike" spc="-1">
                <a:solidFill>
                  <a:srgbClr val="DDDDDD"/>
                </a:solidFill>
                <a:latin typeface="DejaVu Sans"/>
              </a:rPr>
              <a:t>‹Nº›</a:t>
            </a:fld>
            <a:endParaRPr lang="es-ES" sz="1400" b="0" strike="noStrike" spc="-1">
              <a:solidFill>
                <a:srgbClr val="DDDDDD"/>
              </a:solidFill>
              <a:latin typeface="DejaVu Sans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title"/>
          </p:nvPr>
        </p:nvSpPr>
        <p:spPr>
          <a:xfrm>
            <a:off x="720000" y="360000"/>
            <a:ext cx="8640000" cy="9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s-ES" sz="3000" b="0" strike="noStrike" spc="-1">
                <a:solidFill>
                  <a:srgbClr val="333333"/>
                </a:solidFill>
                <a:latin typeface="DejaVu Sans"/>
              </a:rPr>
              <a:t>Pulse para editar el formato del texto de título</a:t>
            </a: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720000" y="1440000"/>
            <a:ext cx="8640000" cy="360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solidFill>
                  <a:srgbClr val="666666"/>
                </a:solidFill>
                <a:latin typeface="DejaVu Sans"/>
              </a:rPr>
              <a:t>Pulse para editar el formato de texto del esquema</a:t>
            </a:r>
          </a:p>
          <a:p>
            <a:pPr marL="864000" lvl="1" indent="-324000">
              <a:spcAft>
                <a:spcPts val="850"/>
              </a:spcAft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s-ES" sz="2100" b="0" strike="noStrike" spc="-1">
                <a:solidFill>
                  <a:srgbClr val="666666"/>
                </a:solidFill>
                <a:latin typeface="DejaVu Sans"/>
              </a:rPr>
              <a:t>Segundo nivel del esquema</a:t>
            </a:r>
          </a:p>
          <a:p>
            <a:pPr marL="1296000" lvl="2" indent="-288000">
              <a:spcAft>
                <a:spcPts val="635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666666"/>
                </a:solidFill>
                <a:latin typeface="DejaVu Sans"/>
              </a:rPr>
              <a:t>Tercer nivel del esquema</a:t>
            </a:r>
          </a:p>
          <a:p>
            <a:pPr marL="1728000" lvl="3" indent="-216000">
              <a:spcAft>
                <a:spcPts val="425"/>
              </a:spcAft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s-ES" sz="1500" b="0" strike="noStrike" spc="-1">
                <a:solidFill>
                  <a:srgbClr val="666666"/>
                </a:solidFill>
                <a:latin typeface="DejaVu Sans"/>
              </a:rPr>
              <a:t>Cuarto nivel del esquema</a:t>
            </a:r>
          </a:p>
          <a:p>
            <a:pPr marL="2160000" lvl="4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s-ES" sz="1500" b="0" strike="noStrike" spc="-1">
                <a:solidFill>
                  <a:srgbClr val="666666"/>
                </a:solidFill>
                <a:latin typeface="DejaVu Sans"/>
              </a:rPr>
              <a:t>Quinto nivel del esquema</a:t>
            </a:r>
          </a:p>
          <a:p>
            <a:pPr marL="2592000" lvl="5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s-ES" sz="1500" b="0" strike="noStrike" spc="-1">
                <a:solidFill>
                  <a:srgbClr val="666666"/>
                </a:solidFill>
                <a:latin typeface="DejaVu Sans"/>
              </a:rPr>
              <a:t>Sexto nivel del esquema</a:t>
            </a:r>
          </a:p>
          <a:p>
            <a:pPr marL="3024000" lvl="6" indent="-216000">
              <a:spcAft>
                <a:spcPts val="213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s-ES" sz="1500" b="0" strike="noStrike" spc="-1">
                <a:solidFill>
                  <a:srgbClr val="666666"/>
                </a:solidFill>
                <a:latin typeface="DejaVu Sans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lm.es/perfiles/estudiante/secretaria-virtual/procedimientos-online" TargetMode="External"/><Relationship Id="rId2" Type="http://schemas.openxmlformats.org/officeDocument/2006/relationships/hyperlink" Target="https://yaq.es/reportajes/fechas-preinscripcion-universidad-y-formularios-online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subTitle"/>
          </p:nvPr>
        </p:nvSpPr>
        <p:spPr>
          <a:xfrm>
            <a:off x="2880000" y="1980000"/>
            <a:ext cx="4500000" cy="21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s-ES" sz="3200" b="1" strike="noStrike" spc="-1">
                <a:solidFill>
                  <a:srgbClr val="666666"/>
                </a:solidFill>
                <a:latin typeface="DejaVu Sans"/>
              </a:rPr>
              <a:t>Título de Bachiller</a:t>
            </a:r>
          </a:p>
          <a:p>
            <a:pPr algn="ctr">
              <a:buNone/>
            </a:pPr>
            <a:r>
              <a:rPr lang="es-ES" sz="3200" b="1" strike="noStrike" spc="-1">
                <a:solidFill>
                  <a:srgbClr val="666666"/>
                </a:solidFill>
                <a:latin typeface="DejaVu Sans"/>
              </a:rPr>
              <a:t>y/o</a:t>
            </a:r>
          </a:p>
          <a:p>
            <a:pPr algn="ctr">
              <a:buNone/>
            </a:pPr>
            <a:r>
              <a:rPr lang="es-ES" sz="3200" b="1" spc="-1">
                <a:solidFill>
                  <a:srgbClr val="666666"/>
                </a:solidFill>
                <a:latin typeface="DejaVu Sans"/>
              </a:rPr>
              <a:t>PAU</a:t>
            </a:r>
            <a:endParaRPr lang="es-ES" sz="3200" b="1" strike="noStrike" spc="-1">
              <a:solidFill>
                <a:srgbClr val="666666"/>
              </a:solidFill>
              <a:latin typeface="DejaVu Sans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title"/>
          </p:nvPr>
        </p:nvSpPr>
        <p:spPr>
          <a:xfrm>
            <a:off x="720000" y="-63720"/>
            <a:ext cx="4039560" cy="168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3300" b="1" spc="-1">
                <a:solidFill>
                  <a:srgbClr val="FFFFFF"/>
                </a:solidFill>
                <a:latin typeface="DejaVu Sans"/>
              </a:rPr>
              <a:t> </a:t>
            </a:r>
            <a:r>
              <a:rPr lang="es-ES" sz="3300" b="1" strike="noStrike" spc="-1">
                <a:solidFill>
                  <a:srgbClr val="FFFFFF"/>
                </a:solidFill>
                <a:latin typeface="DejaVu Sans"/>
              </a:rPr>
              <a:t>BACHILLERATO</a:t>
            </a:r>
            <a:br>
              <a:rPr/>
            </a:br>
            <a:r>
              <a:rPr lang="es-ES" sz="3300" b="1" spc="-1">
                <a:solidFill>
                  <a:srgbClr val="FFFFFF"/>
                </a:solidFill>
                <a:latin typeface="DejaVu Sans"/>
              </a:rPr>
              <a:t>2025</a:t>
            </a:r>
            <a:endParaRPr lang="es-ES" sz="3300" b="1" strike="noStrike" spc="-1">
              <a:solidFill>
                <a:srgbClr val="FFFFFF"/>
              </a:solidFill>
              <a:latin typeface="DejaVu Sans"/>
            </a:endParaRPr>
          </a:p>
        </p:txBody>
      </p:sp>
      <p:sp>
        <p:nvSpPr>
          <p:cNvPr id="188" name="CuadroTexto 187"/>
          <p:cNvSpPr txBox="1"/>
          <p:nvPr/>
        </p:nvSpPr>
        <p:spPr>
          <a:xfrm>
            <a:off x="5760000" y="4680000"/>
            <a:ext cx="3960000" cy="1151640"/>
          </a:xfrm>
          <a:prstGeom prst="rect">
            <a:avLst/>
          </a:prstGeom>
          <a:noFill/>
          <a:ln w="1800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s-ES" sz="1800" b="0" strike="noStrike" spc="-1">
                <a:latin typeface="DejaVu Sans"/>
              </a:rPr>
              <a:t>CC-BY-SA Oficina de la Secretaría del I.E.S. “Galileo Galilei” (Puertollano)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E05112C-BA11-062D-3750-A2C38B8E95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146042"/>
              </p:ext>
            </p:extLst>
          </p:nvPr>
        </p:nvGraphicFramePr>
        <p:xfrm>
          <a:off x="721838" y="661980"/>
          <a:ext cx="8841130" cy="4732394"/>
        </p:xfrm>
        <a:graphic>
          <a:graphicData uri="http://schemas.openxmlformats.org/drawingml/2006/table">
            <a:tbl>
              <a:tblPr firstRow="1" bandRow="1">
                <a:solidFill>
                  <a:srgbClr val="F2F2F2">
                    <a:alpha val="45098"/>
                  </a:srgbClr>
                </a:solidFill>
                <a:tableStyleId>{5C22544A-7EE6-4342-B048-85BDC9FD1C3A}</a:tableStyleId>
              </a:tblPr>
              <a:tblGrid>
                <a:gridCol w="1419877">
                  <a:extLst>
                    <a:ext uri="{9D8B030D-6E8A-4147-A177-3AD203B41FA5}">
                      <a16:colId xmlns:a16="http://schemas.microsoft.com/office/drawing/2014/main" val="2501685449"/>
                    </a:ext>
                  </a:extLst>
                </a:gridCol>
                <a:gridCol w="980739">
                  <a:extLst>
                    <a:ext uri="{9D8B030D-6E8A-4147-A177-3AD203B41FA5}">
                      <a16:colId xmlns:a16="http://schemas.microsoft.com/office/drawing/2014/main" val="2673661932"/>
                    </a:ext>
                  </a:extLst>
                </a:gridCol>
                <a:gridCol w="6440514">
                  <a:extLst>
                    <a:ext uri="{9D8B030D-6E8A-4147-A177-3AD203B41FA5}">
                      <a16:colId xmlns:a16="http://schemas.microsoft.com/office/drawing/2014/main" val="3020215478"/>
                    </a:ext>
                  </a:extLst>
                </a:gridCol>
              </a:tblGrid>
              <a:tr h="3384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800" b="0" cap="none" spc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DÍA</a:t>
                      </a:r>
                    </a:p>
                  </a:txBody>
                  <a:tcPr marL="5747" marR="5747" marT="591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800" b="0" cap="none" spc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HORA</a:t>
                      </a:r>
                    </a:p>
                  </a:txBody>
                  <a:tcPr marL="5747" marR="5747" marT="591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800" b="0" cap="none" spc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ACTIVIDAD</a:t>
                      </a:r>
                    </a:p>
                  </a:txBody>
                  <a:tcPr marL="5747" marR="5747" marT="591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899221"/>
                  </a:ext>
                </a:extLst>
              </a:tr>
              <a:tr h="4476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4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20 de mayo</a:t>
                      </a:r>
                      <a:endParaRPr lang="es-ES_tradnl" sz="14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16:30</a:t>
                      </a:r>
                      <a:endParaRPr lang="en-GB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600" cap="none" spc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b="1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2º Bto. </a:t>
                      </a:r>
                      <a:r>
                        <a:rPr lang="es-ES_tradnl" sz="18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Evaluación</a:t>
                      </a:r>
                      <a:endParaRPr lang="es-ES_tradnl" sz="18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Publicación de las notas</a:t>
                      </a:r>
                      <a:endParaRPr lang="es-ES_tradnl" sz="18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703490"/>
                  </a:ext>
                </a:extLst>
              </a:tr>
              <a:tr h="447678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s-ES_tradnl" sz="14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21 y 22 mayo</a:t>
                      </a:r>
                    </a:p>
                  </a:txBody>
                  <a:tcPr marL="5746" marR="5746" marT="59107" marB="0" anchor="ctr">
                    <a:lnL w="0">
                      <a:noFill/>
                    </a:lnL>
                    <a:lnR w="0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6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</a:rPr>
                        <a:t>8:30</a:t>
                      </a:r>
                    </a:p>
                  </a:txBody>
                  <a:tcPr marL="5746" marR="5746" marT="59107" marB="0" anchor="ctr">
                    <a:lnL w="0">
                      <a:noFill/>
                    </a:lnL>
                    <a:lnR w="0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s-ES_tradnl" sz="1800" b="1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2º Bto</a:t>
                      </a:r>
                      <a:r>
                        <a:rPr lang="es-ES_tradnl" sz="18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. Reclamaciones</a:t>
                      </a:r>
                    </a:p>
                  </a:txBody>
                  <a:tcPr marL="5746" marR="5746" marT="59107" marB="0" anchor="ctr">
                    <a:lnL w="0">
                      <a:noFill/>
                    </a:lnL>
                    <a:lnR w="0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75000"/>
                        </a:schemeClr>
                      </a:solidFill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364086"/>
                  </a:ext>
                </a:extLst>
              </a:tr>
              <a:tr h="4476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4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21 de mayo</a:t>
                      </a:r>
                      <a:endParaRPr lang="es-ES_tradnl" sz="14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9:00</a:t>
                      </a:r>
                      <a:endParaRPr lang="en-GB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2º Bto. </a:t>
                      </a:r>
                      <a:r>
                        <a:rPr lang="es-ES" sz="18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Reunión opcional informativa para los alumnos que se presentan a la PAU.  (Usos múltiples)</a:t>
                      </a:r>
                      <a:endParaRPr lang="es-ES" sz="18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999508"/>
                  </a:ext>
                </a:extLst>
              </a:tr>
              <a:tr h="753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4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21-22 de mayo</a:t>
                      </a:r>
                      <a:endParaRPr lang="es-ES_tradnl" sz="14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</a:rPr>
                        <a:t>8:30-11:00</a:t>
                      </a:r>
                      <a:endParaRPr lang="en-GB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2º Bto.</a:t>
                      </a:r>
                      <a:endParaRPr lang="es-ES" sz="18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Matrícula PAU</a:t>
                      </a:r>
                      <a:endParaRPr lang="es-ES" sz="18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000199"/>
                  </a:ext>
                </a:extLst>
              </a:tr>
              <a:tr h="4476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4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24  de junio</a:t>
                      </a:r>
                      <a:endParaRPr lang="es-ES_tradnl" sz="14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19:30</a:t>
                      </a:r>
                      <a:endParaRPr lang="en-GB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2º Bto.</a:t>
                      </a:r>
                      <a:endParaRPr lang="es-ES" sz="18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Acto académico de graduación.</a:t>
                      </a:r>
                      <a:endParaRPr lang="es-ES" sz="18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955609"/>
                  </a:ext>
                </a:extLst>
              </a:tr>
              <a:tr h="25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3, 4 Y 5 de junio</a:t>
                      </a:r>
                      <a:endParaRPr lang="es-ES_tradnl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b="1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</a:rPr>
                        <a:t>PAU</a:t>
                      </a: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711783"/>
                  </a:ext>
                </a:extLst>
              </a:tr>
              <a:tr h="464538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s-ES_tradnl" sz="14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/>
                        </a:rPr>
                        <a:t>MAYO /JUNIO</a:t>
                      </a:r>
                      <a:endParaRPr lang="es-ES" sz="1400"/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_tradnl" sz="1600" cap="none" spc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s-ES" sz="1800" b="1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/>
                        </a:rPr>
                        <a:t>CICLOS FORMATIVOS DE GRADO MEDIO O SUPERIOR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s-ES" sz="1800" b="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cs typeface="Times New Roman"/>
                        </a:rPr>
                        <a:t>Preinscripción</a:t>
                      </a: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288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236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4CB805-6CAE-53E6-F292-EB7EDB1E7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DC91C16-76D9-3762-F41A-12E29CE99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81992"/>
              </p:ext>
            </p:extLst>
          </p:nvPr>
        </p:nvGraphicFramePr>
        <p:xfrm>
          <a:off x="617253" y="534232"/>
          <a:ext cx="8841130" cy="4621847"/>
        </p:xfrm>
        <a:graphic>
          <a:graphicData uri="http://schemas.openxmlformats.org/drawingml/2006/table">
            <a:tbl>
              <a:tblPr firstRow="1" bandRow="1">
                <a:solidFill>
                  <a:srgbClr val="F2F2F2">
                    <a:alpha val="45098"/>
                  </a:srgbClr>
                </a:solidFill>
                <a:tableStyleId>{5C22544A-7EE6-4342-B048-85BDC9FD1C3A}</a:tableStyleId>
              </a:tblPr>
              <a:tblGrid>
                <a:gridCol w="1419877">
                  <a:extLst>
                    <a:ext uri="{9D8B030D-6E8A-4147-A177-3AD203B41FA5}">
                      <a16:colId xmlns:a16="http://schemas.microsoft.com/office/drawing/2014/main" val="2501685449"/>
                    </a:ext>
                  </a:extLst>
                </a:gridCol>
                <a:gridCol w="963918">
                  <a:extLst>
                    <a:ext uri="{9D8B030D-6E8A-4147-A177-3AD203B41FA5}">
                      <a16:colId xmlns:a16="http://schemas.microsoft.com/office/drawing/2014/main" val="2673661932"/>
                    </a:ext>
                  </a:extLst>
                </a:gridCol>
                <a:gridCol w="6457335">
                  <a:extLst>
                    <a:ext uri="{9D8B030D-6E8A-4147-A177-3AD203B41FA5}">
                      <a16:colId xmlns:a16="http://schemas.microsoft.com/office/drawing/2014/main" val="3020215478"/>
                    </a:ext>
                  </a:extLst>
                </a:gridCol>
              </a:tblGrid>
              <a:tr h="3384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800" b="0" cap="none" spc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DÍA</a:t>
                      </a:r>
                    </a:p>
                  </a:txBody>
                  <a:tcPr marL="5747" marR="5747" marT="591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800" b="0" cap="none" spc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HORA</a:t>
                      </a:r>
                    </a:p>
                  </a:txBody>
                  <a:tcPr marL="5747" marR="5747" marT="591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800" b="0" cap="none" spc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ACTIVIDAD</a:t>
                      </a:r>
                    </a:p>
                  </a:txBody>
                  <a:tcPr marL="5747" marR="5747" marT="5910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899221"/>
                  </a:ext>
                </a:extLst>
              </a:tr>
              <a:tr h="4476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2 y 3 de junio</a:t>
                      </a:r>
                      <a:endParaRPr lang="es-ES_tradnl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8,30 – 14,30</a:t>
                      </a:r>
                      <a:endParaRPr lang="es-ES_tradnl" sz="18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2º Bto.</a:t>
                      </a:r>
                      <a:endParaRPr lang="es-ES" sz="20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Exámenes de asignaturas pendientes de 1º </a:t>
                      </a:r>
                      <a:r>
                        <a:rPr lang="es-ES" sz="2000" cap="none" spc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Bto</a:t>
                      </a:r>
                      <a:endParaRPr lang="es-ES" sz="2000" cap="none" spc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288567"/>
                  </a:ext>
                </a:extLst>
              </a:tr>
              <a:tr h="4476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12 y 13  de junio</a:t>
                      </a:r>
                      <a:endParaRPr lang="es-ES_tradnl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8:30-14:30</a:t>
                      </a:r>
                      <a:endParaRPr lang="es-ES_tradnl" sz="18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0" b="1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2º Bto.</a:t>
                      </a:r>
                      <a:endParaRPr lang="es-ES_tradnl" sz="20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Exámenes extraordinarios 2º BTO</a:t>
                      </a:r>
                      <a:endParaRPr lang="es-ES_tradnl" sz="20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266573"/>
                  </a:ext>
                </a:extLst>
              </a:tr>
              <a:tr h="644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16 de junio</a:t>
                      </a:r>
                      <a:endParaRPr lang="es-ES_tradnl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16:00</a:t>
                      </a:r>
                      <a:endParaRPr lang="en-GB" sz="18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cap="none" spc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2º Bto.</a:t>
                      </a:r>
                      <a:endParaRPr lang="es-ES_tradnl" sz="20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Evaluación extraordinaria 2º BTO</a:t>
                      </a:r>
                      <a:endParaRPr lang="es-ES_tradnl" sz="20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Publicación de notas</a:t>
                      </a:r>
                      <a:endParaRPr lang="es-ES_tradnl" sz="20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547681"/>
                  </a:ext>
                </a:extLst>
              </a:tr>
              <a:tr h="840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17 de junio</a:t>
                      </a:r>
                      <a:endParaRPr lang="es-ES_tradnl" sz="16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8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</a:rPr>
                        <a:t>10:00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 cap="none" spc="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8:30-14:30</a:t>
                      </a:r>
                      <a:endParaRPr lang="en-GB" sz="180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en-GB" sz="1800" cap="none" spc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s-ES" sz="2000" cap="none" spc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Reunión opcional informativa para los alumnos que se </a:t>
                      </a:r>
                      <a:r>
                        <a:rPr lang="es-ES" sz="20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presentan a la PAU</a:t>
                      </a:r>
                      <a:r>
                        <a:rPr lang="es-ES" sz="2000" cap="none" spc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.  (Usos múltiples)</a:t>
                      </a:r>
                      <a:endParaRPr lang="es-ES" sz="2000" cap="none" spc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 panose="02020603050405020304" pitchFamily="18" charset="0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s-ES" sz="2000" b="0" i="0" u="none" strike="noStrike" cap="none" spc="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Reclamaciones </a:t>
                      </a:r>
                      <a:endParaRPr lang="es-ES" sz="20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ms Rmn"/>
                        </a:rPr>
                        <a:t>Matrícula PAU (Extraordinaria)</a:t>
                      </a:r>
                      <a:endParaRPr lang="es-ES" sz="2000" cap="none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5747" marR="5747" marT="59108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619056"/>
                  </a:ext>
                </a:extLst>
              </a:tr>
              <a:tr h="404003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s-ES_tradnl" sz="16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30 de junio, 1 y 2 de julio</a:t>
                      </a:r>
                    </a:p>
                  </a:txBody>
                  <a:tcPr marL="5746" marR="5746" marT="59107" marB="0" anchor="ctr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bg1">
                          <a:lumMod val="75000"/>
                        </a:schemeClr>
                      </a:solidFill>
                    </a:lnT>
                    <a:lnB w="0">
                      <a:noFill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n-GB" sz="18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</a:rPr>
                        <a:t>8:30</a:t>
                      </a:r>
                    </a:p>
                  </a:txBody>
                  <a:tcPr marL="5746" marR="5746" marT="59107" marB="0" anchor="ctr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bg1">
                          <a:lumMod val="75000"/>
                        </a:schemeClr>
                      </a:solidFill>
                    </a:lnT>
                    <a:lnB w="0">
                      <a:noFill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es-ES" sz="2000" cap="none" spc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</a:rPr>
                        <a:t>PAU Extraordinaria</a:t>
                      </a:r>
                    </a:p>
                  </a:txBody>
                  <a:tcPr marL="5746" marR="5746" marT="59107" marB="0" anchor="ctr">
                    <a:lnL w="0">
                      <a:noFill/>
                    </a:lnL>
                    <a:lnR w="0">
                      <a:noFill/>
                    </a:lnR>
                    <a:lnT w="12700">
                      <a:solidFill>
                        <a:schemeClr val="bg1">
                          <a:lumMod val="75000"/>
                        </a:schemeClr>
                      </a:solidFill>
                    </a:lnT>
                    <a:lnB w="0">
                      <a:noFill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426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004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56705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18763"/>
            <a:ext cx="10080623" cy="3616755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231755" y="-3250874"/>
            <a:ext cx="3617111" cy="10080625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420252" y="-3062380"/>
            <a:ext cx="3616756" cy="9703990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-18761"/>
            <a:ext cx="7063122" cy="3616753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915818" y="-853354"/>
            <a:ext cx="4125968" cy="3670502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81CA57F-A43C-7D4C-799B-338765CEF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126" y="607823"/>
            <a:ext cx="8312682" cy="242141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9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Solicitud de título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3187385-9ED8-A5A8-397E-B4F504A5CC62}"/>
              </a:ext>
            </a:extLst>
          </p:cNvPr>
          <p:cNvSpPr txBox="1">
            <a:spLocks/>
          </p:cNvSpPr>
          <p:nvPr/>
        </p:nvSpPr>
        <p:spPr>
          <a:xfrm>
            <a:off x="1116774" y="4027449"/>
            <a:ext cx="8273150" cy="1205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</a:pPr>
            <a:r>
              <a:rPr lang="en-US" sz="4000" kern="1200" err="1">
                <a:latin typeface="+mn-lt"/>
                <a:ea typeface="+mn-ea"/>
                <a:cs typeface="+mn-cs"/>
              </a:rPr>
              <a:t>Matrícula</a:t>
            </a:r>
            <a:r>
              <a:rPr lang="en-US" sz="4000" kern="1200">
                <a:latin typeface="+mn-lt"/>
                <a:ea typeface="+mn-ea"/>
                <a:cs typeface="+mn-cs"/>
              </a:rPr>
              <a:t> PAU</a:t>
            </a:r>
          </a:p>
        </p:txBody>
      </p:sp>
    </p:spTree>
    <p:extLst>
      <p:ext uri="{BB962C8B-B14F-4D97-AF65-F5344CB8AC3E}">
        <p14:creationId xmlns:p14="http://schemas.microsoft.com/office/powerpoint/2010/main" val="1115937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5670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11014" y="-209747"/>
            <a:ext cx="1511132" cy="1138565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37229" y="349052"/>
            <a:ext cx="533605" cy="533623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04181" y="541703"/>
            <a:ext cx="568417" cy="56843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7736286" y="0"/>
            <a:ext cx="2344339" cy="1224432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95024" y="5056613"/>
            <a:ext cx="1235697" cy="61393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 descr="Interfaz de usuario gráfica, Aplicación, Correo electrónico&#10;&#10;El contenido generado por IA puede ser incorrecto.">
            <a:extLst>
              <a:ext uri="{FF2B5EF4-FFF2-40B4-BE49-F238E27FC236}">
                <a16:creationId xmlns:a16="http://schemas.microsoft.com/office/drawing/2014/main" id="{D36F248D-AA4E-08F6-E455-F4D0F3E49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338" y="603377"/>
            <a:ext cx="8518396" cy="4499457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287227" y="5335793"/>
            <a:ext cx="673781" cy="3347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90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0" y="0"/>
            <a:ext cx="10078105" cy="5670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72" y="925272"/>
            <a:ext cx="3819871" cy="382000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2B91EDF-FFAA-2DE8-9418-D6FAE7984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270" y="1154852"/>
            <a:ext cx="2679325" cy="336084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ENLACES DE INTERÉS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7179898" y="778189"/>
            <a:ext cx="2470464" cy="2470550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448" y="3953172"/>
            <a:ext cx="451528" cy="45154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D2C24B-54CE-A2F8-90C0-1EEE9A5F6146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440165" y="1261803"/>
            <a:ext cx="4577620" cy="325389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>
                <a:latin typeface="+mn-lt"/>
                <a:ea typeface="+mn-ea"/>
                <a:cs typeface="+mn-cs"/>
                <a:hlinkClick r:id="rId2"/>
              </a:rPr>
              <a:t>https://yaq.es/reportajes/fechas-preinscripcion-universidad-y-formularios-online</a:t>
            </a:r>
            <a:r>
              <a:rPr lang="en-US" sz="2100">
                <a:latin typeface="+mn-lt"/>
                <a:ea typeface="+mn-ea"/>
                <a:cs typeface="+mn-cs"/>
              </a:rPr>
              <a:t> </a:t>
            </a:r>
          </a:p>
          <a:p>
            <a:pPr marL="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100">
              <a:latin typeface="+mn-lt"/>
              <a:ea typeface="+mn-ea"/>
              <a:cs typeface="+mn-cs"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>
                <a:latin typeface="+mn-lt"/>
                <a:ea typeface="+mn-ea"/>
                <a:cs typeface="+mn-cs"/>
                <a:hlinkClick r:id="rId3"/>
              </a:rPr>
              <a:t>https://www.uclm.es/perfiles/estudiante/secretaria-virtual/procedimientos-online</a:t>
            </a:r>
            <a:endParaRPr lang="en-US" sz="2100">
              <a:latin typeface="+mn-lt"/>
              <a:ea typeface="+mn-ea"/>
              <a:cs typeface="+mn-cs"/>
            </a:endParaRPr>
          </a:p>
          <a:p>
            <a:pPr marL="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100">
              <a:latin typeface="+mn-lt"/>
              <a:ea typeface="+mn-ea"/>
              <a:cs typeface="+mn-cs"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>
                <a:latin typeface="+mn-lt"/>
                <a:ea typeface="+mn-ea"/>
                <a:cs typeface="+mn-cs"/>
              </a:rPr>
              <a:t>Programa orienta.</a:t>
            </a:r>
          </a:p>
        </p:txBody>
      </p:sp>
    </p:spTree>
    <p:extLst>
      <p:ext uri="{BB962C8B-B14F-4D97-AF65-F5344CB8AC3E}">
        <p14:creationId xmlns:p14="http://schemas.microsoft.com/office/powerpoint/2010/main" val="246691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032EEB6ACFC304D90E947D79D360C1E" ma:contentTypeVersion="13" ma:contentTypeDescription="Crear nuevo documento." ma:contentTypeScope="" ma:versionID="4efd4e9972b5e1f7b10fb66082d6d0bb">
  <xsd:schema xmlns:xsd="http://www.w3.org/2001/XMLSchema" xmlns:xs="http://www.w3.org/2001/XMLSchema" xmlns:p="http://schemas.microsoft.com/office/2006/metadata/properties" xmlns:ns2="6cb0b259-7fa8-4b91-b0e8-b96dd252847e" xmlns:ns3="6c234277-95ca-4951-a3c9-dff234dd4232" targetNamespace="http://schemas.microsoft.com/office/2006/metadata/properties" ma:root="true" ma:fieldsID="1f60d1232e25ea1a3d4ec9b3699f7984" ns2:_="" ns3:_="">
    <xsd:import namespace="6cb0b259-7fa8-4b91-b0e8-b96dd252847e"/>
    <xsd:import namespace="6c234277-95ca-4951-a3c9-dff234dd42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b0b259-7fa8-4b91-b0e8-b96dd25284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Etiquetas de imagen" ma:readOnly="false" ma:fieldId="{5cf76f15-5ced-4ddc-b409-7134ff3c332f}" ma:taxonomyMulti="true" ma:sspId="758c2e12-f89a-4233-af3c-91f3f7d133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34277-95ca-4951-a3c9-dff234dd423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31f4e030-2ec8-46ae-a9c7-433eec55be4c}" ma:internalName="TaxCatchAll" ma:showField="CatchAllData" ma:web="6c234277-95ca-4951-a3c9-dff234dd42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b0b259-7fa8-4b91-b0e8-b96dd252847e">
      <Terms xmlns="http://schemas.microsoft.com/office/infopath/2007/PartnerControls"/>
    </lcf76f155ced4ddcb4097134ff3c332f>
    <TaxCatchAll xmlns="6c234277-95ca-4951-a3c9-dff234dd4232" xsi:nil="true"/>
  </documentManagement>
</p:properties>
</file>

<file path=customXml/itemProps1.xml><?xml version="1.0" encoding="utf-8"?>
<ds:datastoreItem xmlns:ds="http://schemas.openxmlformats.org/officeDocument/2006/customXml" ds:itemID="{F0784318-8AA4-4ED0-8FB9-B16692EBC5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3FA5BD-30A1-481C-97C5-027445F6BF7E}">
  <ds:schemaRefs>
    <ds:schemaRef ds:uri="6c234277-95ca-4951-a3c9-dff234dd4232"/>
    <ds:schemaRef ds:uri="6cb0b259-7fa8-4b91-b0e8-b96dd252847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C44B5FF-FBDC-43FB-A550-0118FE0AE60C}">
  <ds:schemaRefs>
    <ds:schemaRef ds:uri="6c234277-95ca-4951-a3c9-dff234dd4232"/>
    <ds:schemaRef ds:uri="6cb0b259-7fa8-4b91-b0e8-b96dd252847e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Personalizado</PresentationFormat>
  <Slides>6</Slides>
  <Notes>0</Notes>
  <HiddenSlides>0</HiddenSlide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Office Theme</vt:lpstr>
      <vt:lpstr>Office Theme</vt:lpstr>
      <vt:lpstr>Office Theme</vt:lpstr>
      <vt:lpstr> BACHILLERATO 2025</vt:lpstr>
      <vt:lpstr>Presentación de PowerPoint</vt:lpstr>
      <vt:lpstr>Presentación de PowerPoint</vt:lpstr>
      <vt:lpstr>Solicitud de título</vt:lpstr>
      <vt:lpstr>Presentación de PowerPoint</vt:lpstr>
      <vt:lpstr>ENLACES DE INTERÉS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</dc:title>
  <dc:subject/>
  <dc:creator>usuario</dc:creator>
  <dc:description/>
  <cp:revision>7</cp:revision>
  <dcterms:created xsi:type="dcterms:W3CDTF">2023-05-11T11:28:29Z</dcterms:created>
  <dcterms:modified xsi:type="dcterms:W3CDTF">2025-05-05T15:00:29Z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0x010100D032EEB6ACFC304D90E947D79D360C1E</vt:lpwstr>
  </property>
</Properties>
</file>